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4" r:id="rId1"/>
  </p:sldMasterIdLst>
  <p:sldIdLst>
    <p:sldId id="256" r:id="rId2"/>
    <p:sldId id="258" r:id="rId3"/>
    <p:sldId id="263" r:id="rId4"/>
    <p:sldId id="270" r:id="rId5"/>
    <p:sldId id="271" r:id="rId6"/>
    <p:sldId id="272" r:id="rId7"/>
    <p:sldId id="273" r:id="rId8"/>
    <p:sldId id="274" r:id="rId9"/>
    <p:sldId id="268" r:id="rId10"/>
    <p:sldId id="275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C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gif>
</file>

<file path=ppt/media/image11.gif>
</file>

<file path=ppt/media/image12.gif>
</file>

<file path=ppt/media/image13.gif>
</file>

<file path=ppt/media/image14.gif>
</file>

<file path=ppt/media/image15.jpg>
</file>

<file path=ppt/media/image2.gif>
</file>

<file path=ppt/media/image3.jpg>
</file>

<file path=ppt/media/image4.gif>
</file>

<file path=ppt/media/image5.gif>
</file>

<file path=ppt/media/image6.jp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751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7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70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8739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5375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566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6679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2353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624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284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462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763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674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946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725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253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092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911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  <p:sldLayoutId id="2147483808" r:id="rId14"/>
    <p:sldLayoutId id="2147483809" r:id="rId15"/>
    <p:sldLayoutId id="2147483810" r:id="rId16"/>
    <p:sldLayoutId id="214748381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1467" y="811844"/>
            <a:ext cx="10487547" cy="2253327"/>
          </a:xfrm>
        </p:spPr>
        <p:txBody>
          <a:bodyPr anchor="t"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 of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Robot-Assisted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Conveyor System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 bwMode="gray">
          <a:xfrm>
            <a:off x="2524259" y="5499279"/>
            <a:ext cx="8986793" cy="6678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sz="20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42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and selection of conveyor systems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4658" y="2286000"/>
            <a:ext cx="9430718" cy="444801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few questions need to be asked before designing a conveyor system. The answer to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these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 will help in choosing an appropriate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goals and objectives for processing/assembly line?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products that need to be moved?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weight, size and packaging of the products?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rate of production for the application (desired speed of the conveyors)?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the conveyors going to integrate with other equipment/machinery on the line?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any product transfers involved?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projected product flow of the application (sorting, accumulation, curves,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inclines,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declines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etc.)?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 of environment will the conveyor be operating in? If it will require cleaning,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extensive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 that cleaning need to be?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Will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robotics be integrated with the conveyor system?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0531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of conveyors systems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Heavy manufacturing industry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Mining industry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 industry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Smartphone assembly industry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Food packaging industry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Pharmaceutical industry and may more.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6142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Conveyor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89" y="2408348"/>
            <a:ext cx="11835684" cy="428866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conveyor is an assembly of belts, chains, metal sheets, rollers, pulleys and motors and used in material handling, movement and packaging in various manufacturing units.</a:t>
            </a:r>
          </a:p>
          <a:p>
            <a:pPr marL="0" indent="0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Types Of Constrained Motion: Definition With Examples | RiansClu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290" y="3532483"/>
            <a:ext cx="5240041" cy="295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46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conveyor systems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89" y="2408348"/>
            <a:ext cx="11835684" cy="4288665"/>
          </a:xfrm>
        </p:spPr>
        <p:txBody>
          <a:bodyPr numCol="3" anchor="t"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Aero-mechanical conveyors</a:t>
            </a:r>
          </a:p>
          <a:p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Automotive conveyors</a:t>
            </a:r>
          </a:p>
          <a:p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Belt conveyor</a:t>
            </a:r>
          </a:p>
          <a:p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Belt-driven 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live roller conveyors</a:t>
            </a:r>
          </a:p>
          <a:p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Bucket conveyor</a:t>
            </a:r>
          </a:p>
          <a:p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Chain conveyor</a:t>
            </a:r>
          </a:p>
          <a:p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Flexible conveyors</a:t>
            </a:r>
          </a:p>
          <a:p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</a:t>
            </a:r>
            <a:r>
              <a:rPr lang="en-IN" sz="2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vity conveyors</a:t>
            </a:r>
          </a:p>
          <a:p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 </a:t>
            </a:r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shaft 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roller conveyor</a:t>
            </a:r>
          </a:p>
          <a:p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Overhead 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I-beam conveyors</a:t>
            </a:r>
          </a:p>
          <a:p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Plastic belt conveyors</a:t>
            </a:r>
          </a:p>
          <a:p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Screw conveyor</a:t>
            </a:r>
          </a:p>
          <a:p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Spiral conveyors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Vertical 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conveyors</a:t>
            </a:r>
          </a:p>
          <a:p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Vibrating conveyors</a:t>
            </a:r>
          </a:p>
          <a:p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Wire mesh conveyors</a:t>
            </a:r>
          </a:p>
          <a:p>
            <a:pPr marL="0" indent="0">
              <a:buNone/>
            </a:pPr>
            <a:endParaRPr lang="en-US" sz="2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Types Of Constrained Motion: Definition With Examples | RiansClu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2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Aero-mechanical conveyors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3" y="2493481"/>
            <a:ext cx="3404158" cy="3404158"/>
          </a:xfrm>
        </p:spPr>
      </p:pic>
      <p:sp>
        <p:nvSpPr>
          <p:cNvPr id="4" name="AutoShape 2" descr="Types Of Constrained Motion: Definition With Examples | RiansClu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897" y="2611060"/>
            <a:ext cx="1666875" cy="16668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772" y="4630764"/>
            <a:ext cx="1905000" cy="190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66266" y="5897639"/>
            <a:ext cx="2781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Aero-mechanical conveyors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45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Belt </a:t>
            </a:r>
            <a:r>
              <a:rPr lang="en-I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conveyor and 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Belt-driven live roller </a:t>
            </a:r>
            <a:r>
              <a:rPr lang="en-I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conveyors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AutoShape 2" descr="Types Of Constrained Motion: Definition With Examples | RiansClu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5" y="2277121"/>
            <a:ext cx="4134872" cy="23281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520" y="2277121"/>
            <a:ext cx="3782600" cy="221738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8870" y="3881322"/>
            <a:ext cx="4286250" cy="24193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599633" y="6364542"/>
            <a:ext cx="3204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Belt-driven live roller conveyors</a:t>
            </a:r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1712563" y="4721665"/>
            <a:ext cx="1486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Belt conveyor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168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Bucket </a:t>
            </a:r>
            <a:r>
              <a:rPr lang="en-I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conveyor and 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Flexible </a:t>
            </a:r>
            <a:r>
              <a:rPr lang="en-I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conveyors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AutoShape 2" descr="Types Of Constrained Motion: Definition With Examples | RiansClu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968397" y="6245101"/>
            <a:ext cx="1947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Flexible conveyors</a:t>
            </a:r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1929539" y="6245101"/>
            <a:ext cx="1755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Bucket conveyor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5" y="3165126"/>
            <a:ext cx="4914116" cy="2615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261" y="3151969"/>
            <a:ext cx="4924425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865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802" y="1040095"/>
            <a:ext cx="8761413" cy="706964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Gravity </a:t>
            </a:r>
            <a:r>
              <a:rPr lang="en-I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conveyors, 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Screw </a:t>
            </a:r>
            <a:r>
              <a:rPr lang="en-I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conveyor and 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Spiral </a:t>
            </a:r>
            <a:r>
              <a:rPr lang="en-I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conveyors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Types Of Constrained Motion: Definition With Examples | RiansClu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075520" y="5973881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Screw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conveyors</a:t>
            </a:r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674176" y="5973881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Gravity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conveyor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75" y="2443890"/>
            <a:ext cx="2796706" cy="33369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502" y="2810682"/>
            <a:ext cx="4762500" cy="2476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0823" y="2615784"/>
            <a:ext cx="1935028" cy="322504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040823" y="5973881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Spiral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conveyors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450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Vertical conveyors, Vibrating conveyors, Wire 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mesh conveyors</a:t>
            </a:r>
          </a:p>
        </p:txBody>
      </p:sp>
      <p:sp>
        <p:nvSpPr>
          <p:cNvPr id="4" name="AutoShape 2" descr="Types Of Constrained Motion: Definition With Examples | RiansClu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075520" y="5973881"/>
            <a:ext cx="2062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Vibrating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conveyors</a:t>
            </a:r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674176" y="5973881"/>
            <a:ext cx="1819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Vertical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conveyor</a:t>
            </a:r>
            <a:endParaRPr lang="en-IN" dirty="0"/>
          </a:p>
        </p:txBody>
      </p:sp>
      <p:sp>
        <p:nvSpPr>
          <p:cNvPr id="13" name="TextBox 12"/>
          <p:cNvSpPr txBox="1"/>
          <p:nvPr/>
        </p:nvSpPr>
        <p:spPr>
          <a:xfrm>
            <a:off x="9490274" y="5988664"/>
            <a:ext cx="2099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Wire mesh conveyor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175" y="2473595"/>
            <a:ext cx="2208509" cy="30845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753" y="2468681"/>
            <a:ext cx="4398457" cy="33721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124" y="3133402"/>
            <a:ext cx="3423238" cy="192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9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conveyor systems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Safe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transport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materials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Easy and fast installation compared to other material handling machines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 in handling materials of various shapes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sizes and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weights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 in power source required to operate the system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75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3165</TotalTime>
  <Words>356</Words>
  <Application>Microsoft Office PowerPoint</Application>
  <PresentationFormat>Widescreen</PresentationFormat>
  <Paragraphs>60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Times New Roman</vt:lpstr>
      <vt:lpstr>Wingdings 3</vt:lpstr>
      <vt:lpstr>Ion Boardroom</vt:lpstr>
      <vt:lpstr>Demonstration of Robot-Assisted Automatic Conveyor System</vt:lpstr>
      <vt:lpstr>Conveyor</vt:lpstr>
      <vt:lpstr>Types of conveyor systems</vt:lpstr>
      <vt:lpstr>Aero-mechanical conveyors</vt:lpstr>
      <vt:lpstr>Belt conveyor and Belt-driven live roller conveyors</vt:lpstr>
      <vt:lpstr>Bucket conveyor and Flexible conveyors </vt:lpstr>
      <vt:lpstr>Gravity conveyors, Screw conveyor and Spiral conveyors</vt:lpstr>
      <vt:lpstr>Vertical conveyors, Vibrating conveyors, Wire mesh conveyors</vt:lpstr>
      <vt:lpstr>Advantages of conveyor systems</vt:lpstr>
      <vt:lpstr>Design and selection of conveyor systems</vt:lpstr>
      <vt:lpstr>Application of conveyors systems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Demonstration and working of slider crank mechanism</dc:title>
  <dc:creator>Deepak Kumar</dc:creator>
  <cp:lastModifiedBy>Deepak</cp:lastModifiedBy>
  <cp:revision>114</cp:revision>
  <dcterms:created xsi:type="dcterms:W3CDTF">2021-09-06T14:25:43Z</dcterms:created>
  <dcterms:modified xsi:type="dcterms:W3CDTF">2021-09-29T11:24:32Z</dcterms:modified>
</cp:coreProperties>
</file>

<file path=docProps/thumbnail.jpeg>
</file>